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pt-P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66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22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PT" smtClean="0"/>
              <a:t>Faça clique para editar o estilo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48439-94BB-46CA-9DB2-4222BD715018}" type="datetimeFigureOut">
              <a:rPr lang="pt-PT" smtClean="0"/>
              <a:pPr/>
              <a:t>27-10-2016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690814-DC4C-4CB8-817E-7AD05E8441CA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48439-94BB-46CA-9DB2-4222BD715018}" type="datetimeFigureOut">
              <a:rPr lang="pt-PT" smtClean="0"/>
              <a:pPr/>
              <a:t>27-10-2016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690814-DC4C-4CB8-817E-7AD05E8441CA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48439-94BB-46CA-9DB2-4222BD715018}" type="datetimeFigureOut">
              <a:rPr lang="pt-PT" smtClean="0"/>
              <a:pPr/>
              <a:t>27-10-2016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690814-DC4C-4CB8-817E-7AD05E8441CA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c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48439-94BB-46CA-9DB2-4222BD715018}" type="datetimeFigureOut">
              <a:rPr lang="pt-PT" smtClean="0"/>
              <a:pPr/>
              <a:t>27-10-2016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690814-DC4C-4CB8-817E-7AD05E8441CA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48439-94BB-46CA-9DB2-4222BD715018}" type="datetimeFigureOut">
              <a:rPr lang="pt-PT" smtClean="0"/>
              <a:pPr/>
              <a:t>27-10-2016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690814-DC4C-4CB8-817E-7AD05E8441CA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48439-94BB-46CA-9DB2-4222BD715018}" type="datetimeFigureOut">
              <a:rPr lang="pt-PT" smtClean="0"/>
              <a:pPr/>
              <a:t>27-10-2016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690814-DC4C-4CB8-817E-7AD05E8441CA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5" name="Marcador de Posição do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6" name="Marcador de Posição de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7" name="Marcador de Posição d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48439-94BB-46CA-9DB2-4222BD715018}" type="datetimeFigureOut">
              <a:rPr lang="pt-PT" smtClean="0"/>
              <a:pPr/>
              <a:t>27-10-2016</a:t>
            </a:fld>
            <a:endParaRPr lang="pt-PT"/>
          </a:p>
        </p:txBody>
      </p:sp>
      <p:sp>
        <p:nvSpPr>
          <p:cNvPr id="8" name="Marcador de Posição do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9" name="Marcador de Posição do Número do Diapositivo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690814-DC4C-4CB8-817E-7AD05E8441CA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48439-94BB-46CA-9DB2-4222BD715018}" type="datetimeFigureOut">
              <a:rPr lang="pt-PT" smtClean="0"/>
              <a:pPr/>
              <a:t>27-10-2016</a:t>
            </a:fld>
            <a:endParaRPr lang="pt-PT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690814-DC4C-4CB8-817E-7AD05E8441CA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48439-94BB-46CA-9DB2-4222BD715018}" type="datetimeFigureOut">
              <a:rPr lang="pt-PT" smtClean="0"/>
              <a:pPr/>
              <a:t>27-10-2016</a:t>
            </a:fld>
            <a:endParaRPr lang="pt-PT"/>
          </a:p>
        </p:txBody>
      </p:sp>
      <p:sp>
        <p:nvSpPr>
          <p:cNvPr id="3" name="Marcador de Posição do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690814-DC4C-4CB8-817E-7AD05E8441CA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48439-94BB-46CA-9DB2-4222BD715018}" type="datetimeFigureOut">
              <a:rPr lang="pt-PT" smtClean="0"/>
              <a:pPr/>
              <a:t>27-10-2016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690814-DC4C-4CB8-817E-7AD05E8441CA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PT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48439-94BB-46CA-9DB2-4222BD715018}" type="datetimeFigureOut">
              <a:rPr lang="pt-PT" smtClean="0"/>
              <a:pPr/>
              <a:t>27-10-2016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690814-DC4C-4CB8-817E-7AD05E8441CA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948439-94BB-46CA-9DB2-4222BD715018}" type="datetimeFigureOut">
              <a:rPr lang="pt-PT" smtClean="0"/>
              <a:pPr/>
              <a:t>27-10-2016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690814-DC4C-4CB8-817E-7AD05E8441CA}" type="slidenum">
              <a:rPr lang="pt-PT" smtClean="0"/>
              <a:pPr/>
              <a:t>‹nº›</a:t>
            </a:fld>
            <a:endParaRPr lang="pt-P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P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051720" y="620688"/>
            <a:ext cx="6048672" cy="3960439"/>
          </a:xfrm>
        </p:spPr>
        <p:txBody>
          <a:bodyPr/>
          <a:lstStyle/>
          <a:p>
            <a:r>
              <a:rPr lang="pt-PT" dirty="0" smtClean="0"/>
              <a:t>                 </a:t>
            </a:r>
            <a:endParaRPr lang="pt-P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4221088"/>
            <a:ext cx="6400800" cy="1417712"/>
          </a:xfrm>
        </p:spPr>
        <p:txBody>
          <a:bodyPr>
            <a:normAutofit/>
          </a:bodyPr>
          <a:lstStyle/>
          <a:p>
            <a:endParaRPr lang="pt-PT" dirty="0" smtClean="0"/>
          </a:p>
          <a:p>
            <a:endParaRPr lang="pt-PT" dirty="0"/>
          </a:p>
          <a:p>
            <a:pPr algn="l"/>
            <a:endParaRPr lang="pt-PT" dirty="0"/>
          </a:p>
        </p:txBody>
      </p:sp>
      <p:pic>
        <p:nvPicPr>
          <p:cNvPr id="1027" name="Picture 3" descr="G:\Biblioteca logotipo a cores - Cópia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1560" y="5085184"/>
            <a:ext cx="762911" cy="1101089"/>
          </a:xfrm>
          <a:prstGeom prst="rect">
            <a:avLst/>
          </a:prstGeom>
          <a:noFill/>
        </p:spPr>
      </p:pic>
      <p:pic>
        <p:nvPicPr>
          <p:cNvPr id="7" name="Imagem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332656"/>
            <a:ext cx="1083667" cy="1080120"/>
          </a:xfrm>
          <a:prstGeom prst="rect">
            <a:avLst/>
          </a:prstGeom>
        </p:spPr>
      </p:pic>
      <p:pic>
        <p:nvPicPr>
          <p:cNvPr id="1029" name="Picture 5" descr="c:\Users\biblioteca\Downloads\20 anos rbe3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 rot="16200000">
            <a:off x="-742624" y="2766960"/>
            <a:ext cx="3168352" cy="1036048"/>
          </a:xfrm>
          <a:prstGeom prst="rect">
            <a:avLst/>
          </a:prstGeom>
          <a:noFill/>
        </p:spPr>
      </p:pic>
      <p:sp>
        <p:nvSpPr>
          <p:cNvPr id="12" name="CaixaDeTexto 11"/>
          <p:cNvSpPr txBox="1"/>
          <p:nvPr/>
        </p:nvSpPr>
        <p:spPr>
          <a:xfrm>
            <a:off x="2699792" y="5013176"/>
            <a:ext cx="5544616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q"/>
            </a:pPr>
            <a:r>
              <a:rPr lang="pt-PT" sz="1200" dirty="0" smtClean="0"/>
              <a:t>   Feira do livro (encontro com Daniel Completo); Padrinhos de leitura (1º ciclo Centro Escolar)</a:t>
            </a:r>
          </a:p>
          <a:p>
            <a:pPr>
              <a:buFont typeface="Wingdings" pitchFamily="2" charset="2"/>
              <a:buChar char="q"/>
            </a:pPr>
            <a:r>
              <a:rPr lang="pt-PT" sz="1200" dirty="0" smtClean="0"/>
              <a:t>   Biblioteca solidária (troca de livros por alimentos)</a:t>
            </a:r>
          </a:p>
          <a:p>
            <a:pPr>
              <a:buFont typeface="Wingdings" pitchFamily="2" charset="2"/>
              <a:buChar char="q"/>
            </a:pPr>
            <a:r>
              <a:rPr lang="pt-PT" sz="1200" dirty="0" smtClean="0"/>
              <a:t>   </a:t>
            </a:r>
            <a:r>
              <a:rPr lang="pt-PT" sz="1200" dirty="0" err="1" smtClean="0"/>
              <a:t>Bibliopaper</a:t>
            </a:r>
            <a:r>
              <a:rPr lang="pt-PT" sz="1200" dirty="0" smtClean="0"/>
              <a:t> 4º ano</a:t>
            </a:r>
          </a:p>
          <a:p>
            <a:pPr>
              <a:buFont typeface="Wingdings" pitchFamily="2" charset="2"/>
              <a:buChar char="q"/>
            </a:pPr>
            <a:r>
              <a:rPr lang="pt-PT" sz="1200" dirty="0" smtClean="0"/>
              <a:t>   Dia mundial da alimentação (roda mediterrânica dos alimentos); sessões 9º ano</a:t>
            </a:r>
          </a:p>
          <a:p>
            <a:pPr>
              <a:buFont typeface="Wingdings" pitchFamily="2" charset="2"/>
              <a:buChar char="q"/>
            </a:pPr>
            <a:r>
              <a:rPr lang="pt-PT" sz="1200" dirty="0" smtClean="0"/>
              <a:t>   Formação </a:t>
            </a:r>
            <a:r>
              <a:rPr lang="pt-PT" sz="1200" dirty="0" err="1" smtClean="0"/>
              <a:t>PorData</a:t>
            </a:r>
            <a:r>
              <a:rPr lang="pt-PT" sz="1200" dirty="0" smtClean="0"/>
              <a:t> (11º PTGC)</a:t>
            </a:r>
          </a:p>
          <a:p>
            <a:endParaRPr lang="pt-PT" sz="1200" dirty="0" smtClean="0"/>
          </a:p>
        </p:txBody>
      </p:sp>
      <p:pic>
        <p:nvPicPr>
          <p:cNvPr id="4" name="Picture 2" descr="C:\Users\biblioteca\Downloads\wordcloud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699792" y="764704"/>
            <a:ext cx="5470207" cy="3816423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chemeClr val="bg2">
                <a:lumMod val="50000"/>
              </a:schemeClr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95</TotalTime>
  <Words>55</Words>
  <Application>Microsoft Office PowerPoint</Application>
  <PresentationFormat>Apresentação no Ecrã (4:3)</PresentationFormat>
  <Paragraphs>7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dos diapositivos</vt:lpstr>
      </vt:variant>
      <vt:variant>
        <vt:i4>1</vt:i4>
      </vt:variant>
    </vt:vector>
  </HeadingPairs>
  <TitlesOfParts>
    <vt:vector size="2" baseType="lpstr">
      <vt:lpstr>Tema do Office</vt:lpstr>
      <vt:lpstr>                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              </dc:title>
  <dc:creator>biblioteca</dc:creator>
  <cp:lastModifiedBy>biblioteca</cp:lastModifiedBy>
  <cp:revision>17</cp:revision>
  <dcterms:created xsi:type="dcterms:W3CDTF">2016-10-03T09:14:12Z</dcterms:created>
  <dcterms:modified xsi:type="dcterms:W3CDTF">2016-10-27T14:13:46Z</dcterms:modified>
</cp:coreProperties>
</file>